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47" r:id="rId2"/>
    <p:sldId id="403" r:id="rId3"/>
    <p:sldId id="458" r:id="rId4"/>
    <p:sldId id="452" r:id="rId5"/>
    <p:sldId id="450" r:id="rId6"/>
    <p:sldId id="456" r:id="rId7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5">
          <p15:clr>
            <a:srgbClr val="A4A3A4"/>
          </p15:clr>
        </p15:guide>
        <p15:guide id="2" pos="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D1C24"/>
    <a:srgbClr val="FF0000"/>
    <a:srgbClr val="A39161"/>
    <a:srgbClr val="C47C27"/>
    <a:srgbClr val="478192"/>
    <a:srgbClr val="A30114"/>
    <a:srgbClr val="97762F"/>
    <a:srgbClr val="B6965F"/>
    <a:srgbClr val="42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46" autoAdjust="0"/>
    <p:restoredTop sz="94644" autoAdjust="0"/>
  </p:normalViewPr>
  <p:slideViewPr>
    <p:cSldViewPr snapToGrid="0" snapToObjects="1">
      <p:cViewPr varScale="1">
        <p:scale>
          <a:sx n="60" d="100"/>
          <a:sy n="60" d="100"/>
        </p:scale>
        <p:origin x="848" y="36"/>
      </p:cViewPr>
      <p:guideLst>
        <p:guide orient="horz" pos="455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280" cy="50133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273" y="0"/>
            <a:ext cx="2984279" cy="50133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86CE2F82-392C-471B-9025-F8F9E2E11F87}" type="datetimeFigureOut">
              <a:rPr lang="en-GB" smtClean="0"/>
              <a:pPr/>
              <a:t>11/09/2019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776"/>
            <a:ext cx="2984280" cy="50133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273" y="9515776"/>
            <a:ext cx="2984279" cy="50133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63B89CE6-6ED5-4926-8645-80A050062E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71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093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64407C66-2BF9-FB4F-8485-B9F6229815BE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8"/>
            <a:ext cx="5510530" cy="4508421"/>
          </a:xfrm>
          <a:prstGeom prst="rect">
            <a:avLst/>
          </a:prstGeom>
        </p:spPr>
        <p:txBody>
          <a:bodyPr vert="horz" lIns="92464" tIns="46232" rIns="92464" bIns="46232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093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8E217766-FD4B-C545-BC4E-A1C7EAB56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5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r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715813"/>
            <a:ext cx="3563243" cy="336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Add date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1916832"/>
            <a:ext cx="5939507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60"/>
              </a:lnSpc>
              <a:buFontTx/>
              <a:buNone/>
              <a:defRPr sz="5000" b="0" i="0" kern="900" spc="-50" baseline="0">
                <a:solidFill>
                  <a:schemeClr val="bg1"/>
                </a:solidFill>
                <a:latin typeface="FS Jack Poste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0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titles running over 2 or 3 lines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9" y="4653136"/>
            <a:ext cx="3563243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1" i="0" kern="900" spc="30" baseline="0">
                <a:solidFill>
                  <a:srgbClr val="ED1C24"/>
                </a:solidFill>
                <a:latin typeface="FS Jack"/>
              </a:defRPr>
            </a:lvl1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0727" y="1052736"/>
            <a:ext cx="536344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A_CREST_CM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45228"/>
            <a:ext cx="708311" cy="1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-Text-Imag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948264" y="715817"/>
            <a:ext cx="2195736" cy="5449491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92950" y="862322"/>
            <a:ext cx="1583506" cy="158496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sz="1800" b="1" i="0" baseline="0">
                <a:solidFill>
                  <a:srgbClr val="17375E"/>
                </a:solidFill>
                <a:latin typeface="FS Jack"/>
              </a:defRPr>
            </a:lvl1pPr>
          </a:lstStyle>
          <a:p>
            <a:r>
              <a:rPr lang="en-US" dirty="0"/>
              <a:t>Drag picture</a:t>
            </a:r>
            <a:br>
              <a:rPr lang="en-US" dirty="0"/>
            </a:br>
            <a:r>
              <a:rPr lang="en-US" dirty="0"/>
              <a:t>here or left</a:t>
            </a:r>
            <a:br>
              <a:rPr lang="en-US" dirty="0"/>
            </a:br>
            <a:r>
              <a:rPr lang="en-US" dirty="0"/>
              <a:t>click for </a:t>
            </a:r>
            <a:br>
              <a:rPr lang="en-US" dirty="0"/>
            </a:br>
            <a:r>
              <a:rPr lang="en-US" dirty="0"/>
              <a:t>options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092950" y="4437116"/>
            <a:ext cx="1583506" cy="158496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sz="1800" b="1" i="0" baseline="0">
                <a:solidFill>
                  <a:srgbClr val="17375E"/>
                </a:solidFill>
                <a:latin typeface="FS Jack"/>
              </a:defRPr>
            </a:lvl1pPr>
          </a:lstStyle>
          <a:p>
            <a:r>
              <a:rPr lang="en-US" dirty="0"/>
              <a:t>Drag picture</a:t>
            </a:r>
            <a:br>
              <a:rPr lang="en-US" dirty="0"/>
            </a:br>
            <a:r>
              <a:rPr lang="en-US" dirty="0"/>
              <a:t>here or left</a:t>
            </a:r>
            <a:br>
              <a:rPr lang="en-US" dirty="0"/>
            </a:br>
            <a:r>
              <a:rPr lang="en-US" dirty="0"/>
              <a:t>click for </a:t>
            </a:r>
            <a:br>
              <a:rPr lang="en-US" dirty="0"/>
            </a:br>
            <a:r>
              <a:rPr lang="en-US" dirty="0"/>
              <a:t>options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092950" y="2649720"/>
            <a:ext cx="1583506" cy="1584961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sz="1800" b="1" i="0" baseline="0">
                <a:solidFill>
                  <a:srgbClr val="17375E"/>
                </a:solidFill>
                <a:latin typeface="FS Jack"/>
              </a:defRPr>
            </a:lvl1pPr>
          </a:lstStyle>
          <a:p>
            <a:r>
              <a:rPr lang="en-US" dirty="0"/>
              <a:t>Drag picture</a:t>
            </a:r>
            <a:br>
              <a:rPr lang="en-US" dirty="0"/>
            </a:br>
            <a:r>
              <a:rPr lang="en-US" dirty="0"/>
              <a:t>here or left</a:t>
            </a:r>
            <a:br>
              <a:rPr lang="en-US" dirty="0"/>
            </a:br>
            <a:r>
              <a:rPr lang="en-US" dirty="0"/>
              <a:t>click for </a:t>
            </a:r>
            <a:br>
              <a:rPr lang="en-US" dirty="0"/>
            </a:br>
            <a:r>
              <a:rPr lang="en-US" dirty="0"/>
              <a:t>options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7" y="715813"/>
            <a:ext cx="5363443" cy="10570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2600" b="0" i="0" kern="900" spc="0" baseline="0">
                <a:solidFill>
                  <a:srgbClr val="ED1C24"/>
                </a:solidFill>
                <a:latin typeface="FS Jack Poster"/>
              </a:defRPr>
            </a:lvl1pPr>
          </a:lstStyle>
          <a:p>
            <a:pPr lvl="0"/>
            <a:r>
              <a:rPr lang="en-US" dirty="0"/>
              <a:t>Slide title that runs over a few</a:t>
            </a:r>
            <a:br>
              <a:rPr lang="en-US" dirty="0"/>
            </a:br>
            <a:r>
              <a:rPr lang="en-US" dirty="0"/>
              <a:t>lines where necessary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2204868"/>
            <a:ext cx="5363443" cy="3960441"/>
          </a:xfrm>
        </p:spPr>
        <p:txBody>
          <a:bodyPr lIns="0" tIns="0" rIns="0" bIns="0"/>
          <a:lstStyle>
            <a:lvl1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/>
              <a:buChar char="•"/>
              <a:defRPr sz="220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1pPr>
            <a:lvl2pPr marL="562950" indent="-285750">
              <a:lnSpc>
                <a:spcPts val="2000"/>
              </a:lnSpc>
              <a:spcAft>
                <a:spcPts val="4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2pPr>
          </a:lstStyle>
          <a:p>
            <a:pPr lvl="0"/>
            <a:r>
              <a:rPr lang="en-GB" dirty="0"/>
              <a:t>1st level bullet point </a:t>
            </a:r>
          </a:p>
          <a:p>
            <a:pPr lvl="1"/>
            <a:r>
              <a:rPr lang="en-GB" dirty="0"/>
              <a:t>2nd level bullet point</a:t>
            </a:r>
          </a:p>
        </p:txBody>
      </p:sp>
    </p:spTree>
    <p:extLst>
      <p:ext uri="{BB962C8B-B14F-4D97-AF65-F5344CB8AC3E}">
        <p14:creationId xmlns:p14="http://schemas.microsoft.com/office/powerpoint/2010/main" val="325926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-Text-Hero-Imag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932040" y="715817"/>
            <a:ext cx="4211960" cy="5449491"/>
          </a:xfrm>
          <a:prstGeom prst="rect">
            <a:avLst/>
          </a:prstGeom>
          <a:solidFill>
            <a:srgbClr val="17375E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076056" y="862317"/>
            <a:ext cx="3600400" cy="4294875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sz="1800" b="1" i="0" baseline="0">
                <a:solidFill>
                  <a:srgbClr val="17375E"/>
                </a:solidFill>
                <a:latin typeface="FS Jack"/>
              </a:defRPr>
            </a:lvl1pPr>
          </a:lstStyle>
          <a:p>
            <a:r>
              <a:rPr lang="en-US" dirty="0"/>
              <a:t>Drag picture</a:t>
            </a:r>
            <a:br>
              <a:rPr lang="en-US" dirty="0"/>
            </a:br>
            <a:r>
              <a:rPr lang="en-US" dirty="0"/>
              <a:t>here or left</a:t>
            </a:r>
            <a:br>
              <a:rPr lang="en-US" dirty="0"/>
            </a:br>
            <a:r>
              <a:rPr lang="en-US" dirty="0"/>
              <a:t>click for </a:t>
            </a:r>
            <a:br>
              <a:rPr lang="en-US" dirty="0"/>
            </a:br>
            <a:r>
              <a:rPr lang="en-US" dirty="0"/>
              <a:t>options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7" y="5324325"/>
            <a:ext cx="3600400" cy="55294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600"/>
              </a:lnSpc>
              <a:buFontTx/>
              <a:buNone/>
              <a:defRPr sz="1400" b="0" i="0" kern="900" spc="0" baseline="0">
                <a:solidFill>
                  <a:srgbClr val="17375E"/>
                </a:solidFill>
                <a:latin typeface="FS Jack"/>
              </a:defRPr>
            </a:lvl1pPr>
          </a:lstStyle>
          <a:p>
            <a:pPr lvl="0"/>
            <a:r>
              <a:rPr lang="en-US" dirty="0"/>
              <a:t>Add a legend here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8" y="715813"/>
            <a:ext cx="4067299" cy="10570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2600" b="0" i="0" kern="900" spc="0" baseline="0">
                <a:solidFill>
                  <a:srgbClr val="ED1C24"/>
                </a:solidFill>
                <a:latin typeface="FS Jack Poster"/>
              </a:defRPr>
            </a:lvl1pPr>
          </a:lstStyle>
          <a:p>
            <a:pPr lvl="0"/>
            <a:r>
              <a:rPr lang="en-US" dirty="0"/>
              <a:t>Slide title that runs over a few lines where necessary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2204868"/>
            <a:ext cx="3779267" cy="3960441"/>
          </a:xfrm>
        </p:spPr>
        <p:txBody>
          <a:bodyPr lIns="0" tIns="0" rIns="0" bIns="0"/>
          <a:lstStyle>
            <a:lvl1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/>
              <a:buChar char="•"/>
              <a:defRPr sz="220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1pPr>
            <a:lvl2pPr marL="562950" indent="-285750">
              <a:lnSpc>
                <a:spcPts val="2000"/>
              </a:lnSpc>
              <a:spcAft>
                <a:spcPts val="4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2pPr>
          </a:lstStyle>
          <a:p>
            <a:pPr lvl="0"/>
            <a:r>
              <a:rPr lang="en-GB" dirty="0"/>
              <a:t>1st level bullet point </a:t>
            </a:r>
          </a:p>
          <a:p>
            <a:pPr lvl="1"/>
            <a:r>
              <a:rPr lang="en-GB" dirty="0"/>
              <a:t>2nd level bullet point</a:t>
            </a:r>
          </a:p>
        </p:txBody>
      </p:sp>
    </p:spTree>
    <p:extLst>
      <p:ext uri="{BB962C8B-B14F-4D97-AF65-F5344CB8AC3E}">
        <p14:creationId xmlns:p14="http://schemas.microsoft.com/office/powerpoint/2010/main" val="29823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-Char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988844"/>
            <a:ext cx="9144000" cy="4392489"/>
          </a:xfrm>
          <a:prstGeom prst="rect">
            <a:avLst/>
          </a:prstGeom>
          <a:solidFill>
            <a:srgbClr val="17375E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720727" y="2204869"/>
            <a:ext cx="7739063" cy="388937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 i="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1pPr>
          </a:lstStyle>
          <a:p>
            <a:r>
              <a:rPr lang="en-US" dirty="0"/>
              <a:t>Add chart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7" y="715813"/>
            <a:ext cx="5363443" cy="10570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2600" b="0" i="0" kern="900" spc="0" baseline="0">
                <a:solidFill>
                  <a:srgbClr val="ED1C24"/>
                </a:solidFill>
                <a:latin typeface="FS Jack Poster"/>
              </a:defRPr>
            </a:lvl1pPr>
          </a:lstStyle>
          <a:p>
            <a:pPr lvl="0"/>
            <a:r>
              <a:rPr lang="en-US" dirty="0"/>
              <a:t>Slide title that runs over a few</a:t>
            </a:r>
            <a:br>
              <a:rPr lang="en-US" dirty="0"/>
            </a:br>
            <a:r>
              <a:rPr lang="en-US" dirty="0"/>
              <a:t>lines where necessary</a:t>
            </a:r>
          </a:p>
        </p:txBody>
      </p:sp>
    </p:spTree>
    <p:extLst>
      <p:ext uri="{BB962C8B-B14F-4D97-AF65-F5344CB8AC3E}">
        <p14:creationId xmlns:p14="http://schemas.microsoft.com/office/powerpoint/2010/main" val="245696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-Slide-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5157197"/>
            <a:ext cx="9144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chemeClr val="bg1"/>
                </a:solidFill>
                <a:latin typeface="FS Jack"/>
              </a:rPr>
              <a:t>TheFA.com</a:t>
            </a:r>
          </a:p>
        </p:txBody>
      </p:sp>
      <p:pic>
        <p:nvPicPr>
          <p:cNvPr id="10" name="Picture 9" descr="The_F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93" y="1916833"/>
            <a:ext cx="1950479" cy="27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–Text">
    <p:bg>
      <p:bgPr>
        <a:solidFill>
          <a:srgbClr val="B69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2204868"/>
            <a:ext cx="5363443" cy="3960441"/>
          </a:xfrm>
        </p:spPr>
        <p:txBody>
          <a:bodyPr lIns="0" tIns="0" rIns="0" bIns="0"/>
          <a:lstStyle>
            <a:lvl1pPr marL="234000" indent="-2340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B6965F"/>
              </a:buClr>
              <a:buSzPct val="100000"/>
              <a:buFont typeface="Arial"/>
              <a:buChar char="•"/>
              <a:defRPr sz="2200" baseline="0">
                <a:solidFill>
                  <a:srgbClr val="423B39"/>
                </a:solidFill>
                <a:latin typeface="FS Jack"/>
              </a:defRPr>
            </a:lvl1pPr>
            <a:lvl2pPr marL="489600" indent="-212400">
              <a:lnSpc>
                <a:spcPts val="2000"/>
              </a:lnSpc>
              <a:spcAft>
                <a:spcPts val="400"/>
              </a:spcAft>
              <a:buClr>
                <a:srgbClr val="423B39"/>
              </a:buClr>
              <a:buFont typeface="Arial"/>
              <a:buChar char="•"/>
              <a:defRPr sz="1800" baseline="0">
                <a:solidFill>
                  <a:srgbClr val="B6965F"/>
                </a:solidFill>
                <a:latin typeface="FS Jack"/>
              </a:defRPr>
            </a:lvl2pPr>
          </a:lstStyle>
          <a:p>
            <a:pPr lvl="0"/>
            <a:r>
              <a:rPr lang="en-GB" dirty="0"/>
              <a:t>1st level bullet point </a:t>
            </a:r>
          </a:p>
          <a:p>
            <a:pPr lvl="1"/>
            <a:r>
              <a:rPr lang="en-GB" dirty="0"/>
              <a:t>2nd level bullet point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7" y="715813"/>
            <a:ext cx="5363443" cy="10570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2600" b="0" i="0" kern="900" spc="0" baseline="0">
                <a:solidFill>
                  <a:srgbClr val="B6965F"/>
                </a:solidFill>
                <a:latin typeface="FS Jack Poster"/>
              </a:defRPr>
            </a:lvl1pPr>
          </a:lstStyle>
          <a:p>
            <a:pPr lvl="0"/>
            <a:r>
              <a:rPr lang="en-US" dirty="0"/>
              <a:t>Slide title that runs over a few</a:t>
            </a:r>
            <a:br>
              <a:rPr lang="en-US" dirty="0"/>
            </a:br>
            <a:r>
              <a:rPr lang="en-US" dirty="0"/>
              <a:t>lines where necessary</a:t>
            </a:r>
          </a:p>
        </p:txBody>
      </p:sp>
    </p:spTree>
    <p:extLst>
      <p:ext uri="{BB962C8B-B14F-4D97-AF65-F5344CB8AC3E}">
        <p14:creationId xmlns:p14="http://schemas.microsoft.com/office/powerpoint/2010/main" val="384577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30A3-732A-4038-A5BB-560E75C7C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tr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715813"/>
            <a:ext cx="3563243" cy="336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Add date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1916832"/>
            <a:ext cx="5939507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60"/>
              </a:lnSpc>
              <a:buFontTx/>
              <a:buNone/>
              <a:defRPr sz="5000" b="0" i="0" kern="900" spc="-50" baseline="0">
                <a:solidFill>
                  <a:schemeClr val="bg1"/>
                </a:solidFill>
                <a:latin typeface="FS Jack Poste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0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titles running over 2 or 3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9" y="4653136"/>
            <a:ext cx="3563243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1" i="0" kern="900" spc="30" baseline="0">
                <a:solidFill>
                  <a:srgbClr val="ED1C24"/>
                </a:solidFill>
                <a:latin typeface="FS Jack"/>
              </a:defRPr>
            </a:lvl1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0727" y="1052736"/>
            <a:ext cx="536344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A_CREST_CM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45228"/>
            <a:ext cx="708311" cy="1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9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715813"/>
            <a:ext cx="3563243" cy="336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Add date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1916832"/>
            <a:ext cx="5939507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60"/>
              </a:lnSpc>
              <a:buFontTx/>
              <a:buNone/>
              <a:defRPr sz="5000" b="0" i="0" kern="900" spc="-50" baseline="0">
                <a:solidFill>
                  <a:schemeClr val="bg1"/>
                </a:solidFill>
                <a:latin typeface="FS Jack Poste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0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titles running over 2 or 3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9" y="4653136"/>
            <a:ext cx="3563243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1" i="0" kern="900" spc="30" baseline="0">
                <a:solidFill>
                  <a:srgbClr val="ED1C24"/>
                </a:solidFill>
                <a:latin typeface="FS Jack"/>
              </a:defRPr>
            </a:lvl1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0727" y="1052736"/>
            <a:ext cx="536344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A_CREST_CM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45228"/>
            <a:ext cx="708311" cy="1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6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r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715813"/>
            <a:ext cx="3563243" cy="336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Add date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1916832"/>
            <a:ext cx="5939507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60"/>
              </a:lnSpc>
              <a:buFontTx/>
              <a:buNone/>
              <a:defRPr sz="5000" b="0" i="0" kern="900" spc="-50" baseline="0">
                <a:solidFill>
                  <a:schemeClr val="bg1"/>
                </a:solidFill>
                <a:latin typeface="FS Jack Poste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0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titles running over 2 or 3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9" y="4653136"/>
            <a:ext cx="3563243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1" i="0" kern="900" spc="30" baseline="0">
                <a:solidFill>
                  <a:srgbClr val="ED1C24"/>
                </a:solidFill>
                <a:latin typeface="FS Jack"/>
              </a:defRPr>
            </a:lvl1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0727" y="1052736"/>
            <a:ext cx="536344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A_CREST_CM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45228"/>
            <a:ext cx="708311" cy="1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tr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715813"/>
            <a:ext cx="3563243" cy="336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Add date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1916832"/>
            <a:ext cx="5939507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60"/>
              </a:lnSpc>
              <a:buFontTx/>
              <a:buNone/>
              <a:defRPr sz="5000" b="0" i="0" kern="900" spc="-50" baseline="0">
                <a:solidFill>
                  <a:schemeClr val="bg1"/>
                </a:solidFill>
                <a:latin typeface="FS Jack Poste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0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titles running over 2 or 3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9" y="4653136"/>
            <a:ext cx="3563243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1" i="0" kern="900" spc="30" baseline="0">
                <a:solidFill>
                  <a:srgbClr val="ED1C24"/>
                </a:solidFill>
                <a:latin typeface="FS Jack"/>
              </a:defRPr>
            </a:lvl1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0727" y="1052736"/>
            <a:ext cx="536344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A_CREST_CM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45228"/>
            <a:ext cx="708311" cy="1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tr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715813"/>
            <a:ext cx="3563243" cy="336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Add date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1916832"/>
            <a:ext cx="5939507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60"/>
              </a:lnSpc>
              <a:buFontTx/>
              <a:buNone/>
              <a:defRPr sz="5000" b="0" i="0" kern="900" spc="-50" baseline="0">
                <a:solidFill>
                  <a:schemeClr val="bg1"/>
                </a:solidFill>
                <a:latin typeface="FS Jack Poste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0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titles running over 2 or 3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9" y="4653136"/>
            <a:ext cx="3563243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1" i="0" kern="900" spc="30" baseline="0">
                <a:solidFill>
                  <a:srgbClr val="ED1C24"/>
                </a:solidFill>
                <a:latin typeface="FS Jack"/>
              </a:defRPr>
            </a:lvl1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0727" y="1052736"/>
            <a:ext cx="536344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A_CREST_CM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45228"/>
            <a:ext cx="708311" cy="1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r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715813"/>
            <a:ext cx="3563243" cy="3369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Add date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1916832"/>
            <a:ext cx="5939507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60"/>
              </a:lnSpc>
              <a:buFontTx/>
              <a:buNone/>
              <a:defRPr sz="5000" b="0" i="0" kern="900" spc="-50" baseline="0">
                <a:solidFill>
                  <a:schemeClr val="bg1"/>
                </a:solidFill>
                <a:latin typeface="FS Jack Poste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0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titles running over 2 or 3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9" y="4653136"/>
            <a:ext cx="3563243" cy="5760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1" i="0" kern="900" spc="30" baseline="0">
                <a:solidFill>
                  <a:srgbClr val="ED1C24"/>
                </a:solidFill>
                <a:latin typeface="FS Jack"/>
              </a:defRPr>
            </a:lvl1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0727" y="1052736"/>
            <a:ext cx="536344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A_CREST_CM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45228"/>
            <a:ext cx="708311" cy="1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–Tex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7" y="715813"/>
            <a:ext cx="5939507" cy="696963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0727" y="1052736"/>
            <a:ext cx="5363443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2204868"/>
            <a:ext cx="5363443" cy="3960441"/>
          </a:xfrm>
        </p:spPr>
        <p:txBody>
          <a:bodyPr lIns="0" tIns="0" rIns="0" bIns="0"/>
          <a:lstStyle>
            <a:lvl1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/>
              <a:buChar char="•"/>
              <a:defRPr sz="220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1pPr>
            <a:lvl2pPr marL="562950" indent="-285750">
              <a:lnSpc>
                <a:spcPts val="2000"/>
              </a:lnSpc>
              <a:spcAft>
                <a:spcPts val="4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2pPr>
          </a:lstStyle>
          <a:p>
            <a:pPr lvl="0"/>
            <a:r>
              <a:rPr lang="en-GB" dirty="0"/>
              <a:t>1st level bullet point </a:t>
            </a:r>
          </a:p>
          <a:p>
            <a:pPr lvl="1"/>
            <a:r>
              <a:rPr lang="en-GB" dirty="0"/>
              <a:t>2nd level bullet point</a:t>
            </a:r>
          </a:p>
        </p:txBody>
      </p:sp>
      <p:pic>
        <p:nvPicPr>
          <p:cNvPr id="3" name="Picture 2" descr="FA_CREST_CM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0" y="5243861"/>
            <a:ext cx="658314" cy="10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7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–Tex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7" y="715813"/>
            <a:ext cx="5939507" cy="696963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0" kern="900" spc="0" baseline="0">
                <a:solidFill>
                  <a:srgbClr val="ED1C24"/>
                </a:solidFill>
                <a:latin typeface="FS Jack Light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7" y="2204868"/>
            <a:ext cx="5363443" cy="3960441"/>
          </a:xfrm>
        </p:spPr>
        <p:txBody>
          <a:bodyPr lIns="0" tIns="0" rIns="0" bIns="0"/>
          <a:lstStyle>
            <a:lvl1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00000"/>
              <a:buFont typeface="Arial"/>
              <a:buChar char="•"/>
              <a:defRPr sz="220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1pPr>
            <a:lvl2pPr marL="562950" indent="-285750">
              <a:lnSpc>
                <a:spcPts val="2000"/>
              </a:lnSpc>
              <a:spcAft>
                <a:spcPts val="4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baseline="0">
                <a:solidFill>
                  <a:schemeClr val="tx2">
                    <a:lumMod val="75000"/>
                  </a:schemeClr>
                </a:solidFill>
                <a:latin typeface="FS Jack"/>
              </a:defRPr>
            </a:lvl2pPr>
          </a:lstStyle>
          <a:p>
            <a:pPr lvl="0"/>
            <a:r>
              <a:rPr lang="en-GB" dirty="0"/>
              <a:t>1st level bullet point </a:t>
            </a:r>
          </a:p>
          <a:p>
            <a:pPr lvl="1"/>
            <a:r>
              <a:rPr lang="en-GB" dirty="0"/>
              <a:t>2nd level bullet point</a:t>
            </a:r>
          </a:p>
        </p:txBody>
      </p:sp>
      <p:pic>
        <p:nvPicPr>
          <p:cNvPr id="16" name="Picture 15" descr="FA_CREST_CM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70" y="5243861"/>
            <a:ext cx="658314" cy="10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BA944-9CE0-7748-828D-15F08FB738E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826C-042B-104E-A7CE-F7716E7AD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30" r:id="rId2"/>
    <p:sldLayoutId id="2147483682" r:id="rId3"/>
    <p:sldLayoutId id="2147483728" r:id="rId4"/>
    <p:sldLayoutId id="2147483731" r:id="rId5"/>
    <p:sldLayoutId id="2147483734" r:id="rId6"/>
    <p:sldLayoutId id="2147483727" r:id="rId7"/>
    <p:sldLayoutId id="2147483669" r:id="rId8"/>
    <p:sldLayoutId id="2147483687" r:id="rId9"/>
    <p:sldLayoutId id="2147483654" r:id="rId10"/>
    <p:sldLayoutId id="2147483655" r:id="rId11"/>
    <p:sldLayoutId id="2147483667" r:id="rId12"/>
    <p:sldLayoutId id="2147483691" r:id="rId13"/>
    <p:sldLayoutId id="2147483736" r:id="rId14"/>
    <p:sldLayoutId id="2147483738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525313"/>
            <a:ext cx="8010525" cy="696963"/>
          </a:xfrm>
        </p:spPr>
        <p:txBody>
          <a:bodyPr>
            <a:noAutofit/>
          </a:bodyPr>
          <a:lstStyle/>
          <a:p>
            <a:r>
              <a:rPr lang="en-GB" sz="2400" dirty="0"/>
              <a:t>The purpose of the FA Coach Mentor programme:</a:t>
            </a:r>
          </a:p>
          <a:p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501" y="914749"/>
            <a:ext cx="6725166" cy="4781348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GB" sz="6000" dirty="0"/>
              <a:t>Improve coaching in grassroots football.</a:t>
            </a:r>
          </a:p>
          <a:p>
            <a:pPr lvl="0"/>
            <a:r>
              <a:rPr lang="en-GB" sz="6000" dirty="0"/>
              <a:t>Up-skill and support coaches to develop knowledge, confidence, and delivery skills.</a:t>
            </a:r>
          </a:p>
          <a:p>
            <a:pPr lvl="0"/>
            <a:r>
              <a:rPr lang="en-GB" sz="6000" dirty="0"/>
              <a:t>Bring the England DNA to life in grassroots clubs.</a:t>
            </a:r>
          </a:p>
          <a:p>
            <a:pPr lvl="0"/>
            <a:r>
              <a:rPr lang="en-GB" sz="6000" dirty="0"/>
              <a:t>Improve match day behaviours of all stakeholders</a:t>
            </a:r>
          </a:p>
          <a:p>
            <a:pPr lvl="0"/>
            <a:r>
              <a:rPr lang="en-GB" sz="6000" dirty="0"/>
              <a:t>Retain coaches in the game.</a:t>
            </a:r>
          </a:p>
          <a:p>
            <a:pPr lvl="0"/>
            <a:r>
              <a:rPr lang="en-GB" sz="6000" dirty="0"/>
              <a:t>Retain players in the game.</a:t>
            </a:r>
          </a:p>
          <a:p>
            <a:pPr lvl="0"/>
            <a:r>
              <a:rPr lang="en-GB" sz="6000" b="1" dirty="0"/>
              <a:t>Support individual coach learning</a:t>
            </a:r>
            <a:r>
              <a:rPr lang="en-GB" sz="6000" dirty="0"/>
              <a:t>.</a:t>
            </a:r>
          </a:p>
          <a:p>
            <a:pPr lvl="0"/>
            <a:r>
              <a:rPr lang="en-GB" sz="6000" dirty="0"/>
              <a:t>Cascade the network of mentors and leave a ‘legacy’.</a:t>
            </a:r>
          </a:p>
          <a:p>
            <a:r>
              <a:rPr lang="en-GB" sz="6000" b="1" dirty="0"/>
              <a:t>Leave League with a Coaching and Playing Philosophy</a:t>
            </a:r>
            <a:endParaRPr lang="en-GB" sz="6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A63F3-0B2E-4009-B38D-324A9B65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6" y="5208104"/>
            <a:ext cx="6699632" cy="151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100017"/>
            <a:ext cx="9258300" cy="571023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086225" y="3216139"/>
            <a:ext cx="2114550" cy="16739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200775" y="3209098"/>
            <a:ext cx="2114550" cy="16739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294CEB-7CA2-4577-85CF-8379BA00CFEB}"/>
              </a:ext>
            </a:extLst>
          </p:cNvPr>
          <p:cNvSpPr/>
          <p:nvPr/>
        </p:nvSpPr>
        <p:spPr>
          <a:xfrm>
            <a:off x="377687" y="516834"/>
            <a:ext cx="5823088" cy="653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FA Coach mentoring on the 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55491-1CCA-44C4-9C4D-A4F82E87A194}"/>
              </a:ext>
            </a:extLst>
          </p:cNvPr>
          <p:cNvSpPr txBox="1"/>
          <p:nvPr/>
        </p:nvSpPr>
        <p:spPr>
          <a:xfrm>
            <a:off x="6838122" y="327992"/>
            <a:ext cx="1634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 PROGRAM</a:t>
            </a:r>
          </a:p>
          <a:p>
            <a:r>
              <a:rPr lang="en-GB" b="1" dirty="0"/>
              <a:t>IS FREE TO ALL</a:t>
            </a:r>
          </a:p>
          <a:p>
            <a:r>
              <a:rPr lang="en-GB" b="1" dirty="0"/>
              <a:t>CLUBS !!!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AC993-388C-4416-BAAB-7572603DA179}"/>
              </a:ext>
            </a:extLst>
          </p:cNvPr>
          <p:cNvSpPr/>
          <p:nvPr/>
        </p:nvSpPr>
        <p:spPr>
          <a:xfrm>
            <a:off x="-57150" y="5810251"/>
            <a:ext cx="9258300" cy="103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9EEF0F-6861-4F7A-98FD-A25D2259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70" y="5357190"/>
            <a:ext cx="7410968" cy="1483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7F5C21-15E2-445F-B8F9-00F83578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2" y="188844"/>
            <a:ext cx="8808516" cy="50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727" y="572939"/>
            <a:ext cx="7575548" cy="696963"/>
          </a:xfrm>
        </p:spPr>
        <p:txBody>
          <a:bodyPr>
            <a:noAutofit/>
          </a:bodyPr>
          <a:lstStyle/>
          <a:p>
            <a:r>
              <a:rPr lang="en-GB" sz="2400" dirty="0"/>
              <a:t>The benefits of the programme to COACHES/CLUB:</a:t>
            </a:r>
          </a:p>
          <a:p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4351" y="1412776"/>
            <a:ext cx="7953374" cy="4299435"/>
          </a:xfrm>
        </p:spPr>
        <p:txBody>
          <a:bodyPr>
            <a:noAutofit/>
          </a:bodyPr>
          <a:lstStyle/>
          <a:p>
            <a:r>
              <a:rPr lang="en-GB" sz="2400" dirty="0"/>
              <a:t>Empowering the coach </a:t>
            </a:r>
          </a:p>
          <a:p>
            <a:pPr lvl="0"/>
            <a:r>
              <a:rPr lang="en-GB" sz="2400" dirty="0"/>
              <a:t>Observation and support of sessions.</a:t>
            </a:r>
          </a:p>
          <a:p>
            <a:pPr lvl="0"/>
            <a:r>
              <a:rPr lang="en-GB" sz="2400" dirty="0"/>
              <a:t>Training and match-day support and feedback.</a:t>
            </a:r>
          </a:p>
          <a:p>
            <a:pPr lvl="0"/>
            <a:r>
              <a:rPr lang="en-GB" sz="2400" dirty="0"/>
              <a:t>Individual action plans – learning programmes.</a:t>
            </a:r>
          </a:p>
          <a:p>
            <a:pPr lvl="0"/>
            <a:r>
              <a:rPr lang="en-GB" sz="2400" dirty="0"/>
              <a:t>Support for developing players across the ‘four corners’.</a:t>
            </a:r>
          </a:p>
          <a:p>
            <a:pPr lvl="0"/>
            <a:r>
              <a:rPr lang="en-GB" sz="2400" dirty="0"/>
              <a:t>Support for structuring sessions to meet the needs/expectations of different players.</a:t>
            </a:r>
          </a:p>
          <a:p>
            <a:pPr lvl="0"/>
            <a:r>
              <a:rPr lang="en-GB" sz="2400" dirty="0"/>
              <a:t>Signposting to relevant support</a:t>
            </a:r>
          </a:p>
          <a:p>
            <a:pPr lvl="0"/>
            <a:r>
              <a:rPr lang="en-GB" sz="2400" dirty="0"/>
              <a:t>Support for the wider league/club – philosophy etc.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556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3850" y="692150"/>
            <a:ext cx="51847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most important thing is…..</a:t>
            </a:r>
          </a:p>
          <a:p>
            <a:pPr>
              <a:spcBef>
                <a:spcPct val="50000"/>
              </a:spcBef>
            </a:pPr>
            <a:r>
              <a:rPr lang="en-GB" dirty="0"/>
              <a:t>We all have </a:t>
            </a:r>
            <a:r>
              <a:rPr lang="en-GB" u="sng" dirty="0"/>
              <a:t>FUN!</a:t>
            </a:r>
            <a:endParaRPr lang="en-US" u="sng" dirty="0"/>
          </a:p>
        </p:txBody>
      </p:sp>
      <p:pic>
        <p:nvPicPr>
          <p:cNvPr id="5" name="Picture 5" descr="single st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7504" y="1052513"/>
            <a:ext cx="49672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dirty="0"/>
              <a:t>The most important thing is…</a:t>
            </a:r>
          </a:p>
          <a:p>
            <a:pPr>
              <a:spcBef>
                <a:spcPct val="50000"/>
              </a:spcBef>
            </a:pPr>
            <a:r>
              <a:rPr lang="en-GB" sz="4000" dirty="0"/>
              <a:t>We </a:t>
            </a:r>
            <a:r>
              <a:rPr lang="en-GB" sz="4000" b="1" u="sng" dirty="0"/>
              <a:t>all</a:t>
            </a:r>
            <a:r>
              <a:rPr lang="en-GB" sz="4000" dirty="0"/>
              <a:t> have fun, learn and enjoy ourselves!</a:t>
            </a:r>
            <a:endParaRPr lang="en-US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6479" y="4318648"/>
            <a:ext cx="1608588" cy="21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A81F8B-ADB8-4B23-9CC1-78C5A966E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042" y="4605073"/>
            <a:ext cx="1638529" cy="18862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1209675" y="1876425"/>
            <a:ext cx="7248525" cy="1860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it-IT" sz="3600" b="1" kern="900" dirty="0">
                <a:solidFill>
                  <a:srgbClr val="ED1C24"/>
                </a:solidFill>
                <a:latin typeface="Calibri" pitchFamily="34" charset="0"/>
              </a:rPr>
              <a:t>Jon Simmons| FA Coach Mentor</a:t>
            </a:r>
          </a:p>
          <a:p>
            <a:pPr lvl="0">
              <a:spcBef>
                <a:spcPct val="20000"/>
              </a:spcBef>
            </a:pPr>
            <a:r>
              <a:rPr lang="it-IT" sz="3600" b="1" kern="900" dirty="0">
                <a:solidFill>
                  <a:srgbClr val="ED1C24"/>
                </a:solidFill>
                <a:latin typeface="Calibri" pitchFamily="34" charset="0"/>
              </a:rPr>
              <a:t>T: 01189-788814</a:t>
            </a:r>
          </a:p>
          <a:p>
            <a:pPr lvl="0">
              <a:spcBef>
                <a:spcPct val="20000"/>
              </a:spcBef>
            </a:pPr>
            <a:r>
              <a:rPr lang="it-IT" sz="3600" b="1" kern="900" dirty="0">
                <a:solidFill>
                  <a:srgbClr val="ED1C24"/>
                </a:solidFill>
                <a:latin typeface="Calibri" pitchFamily="34" charset="0"/>
              </a:rPr>
              <a:t>M: 07748-652899</a:t>
            </a:r>
          </a:p>
          <a:p>
            <a:pPr lvl="0">
              <a:spcBef>
                <a:spcPct val="20000"/>
              </a:spcBef>
            </a:pPr>
            <a:r>
              <a:rPr lang="it-IT" sz="3600" b="1" kern="900" dirty="0">
                <a:solidFill>
                  <a:srgbClr val="ED1C24"/>
                </a:solidFill>
                <a:latin typeface="Calibri" pitchFamily="34" charset="0"/>
              </a:rPr>
              <a:t>Jonathan.Simmons@TheFA.com </a:t>
            </a:r>
            <a:endParaRPr kumimoji="0" lang="en-US" sz="3600" b="1" i="0" u="none" strike="noStrike" kern="900" cap="none" spc="0" normalizeH="0" baseline="0" noProof="0" dirty="0">
              <a:ln>
                <a:noFill/>
              </a:ln>
              <a:solidFill>
                <a:srgbClr val="ED1C2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8337</TotalTime>
  <Words>214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FS Jack</vt:lpstr>
      <vt:lpstr>FS Jack Light</vt:lpstr>
      <vt:lpstr>FS Jack Poster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Uniform Communications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Sheakey</dc:creator>
  <cp:lastModifiedBy>Jonathan Simmons</cp:lastModifiedBy>
  <cp:revision>391</cp:revision>
  <cp:lastPrinted>2019-09-10T19:40:25Z</cp:lastPrinted>
  <dcterms:created xsi:type="dcterms:W3CDTF">2012-10-16T16:37:18Z</dcterms:created>
  <dcterms:modified xsi:type="dcterms:W3CDTF">2019-09-11T16:30:08Z</dcterms:modified>
</cp:coreProperties>
</file>